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05"/>
    <p:restoredTop sz="94674"/>
  </p:normalViewPr>
  <p:slideViewPr>
    <p:cSldViewPr snapToGrid="0" snapToObjects="1">
      <p:cViewPr varScale="1">
        <p:scale>
          <a:sx n="140" d="100"/>
          <a:sy n="140" d="100"/>
        </p:scale>
        <p:origin x="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09CD-55E2-6C4A-BAD1-FE47257E2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822221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BIIT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F837E-C523-A644-8F50-B0F9AE56B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1621970"/>
            <a:ext cx="8637072" cy="3959157"/>
          </a:xfrm>
        </p:spPr>
        <p:txBody>
          <a:bodyPr>
            <a:normAutofit/>
          </a:bodyPr>
          <a:lstStyle/>
          <a:p>
            <a:r>
              <a:rPr lang="en-US" sz="2000" dirty="0" err="1"/>
              <a:t>ProJECT</a:t>
            </a:r>
            <a:r>
              <a:rPr lang="en-US" sz="2000" dirty="0"/>
              <a:t>            : GUITAR APPLICATION</a:t>
            </a:r>
          </a:p>
          <a:p>
            <a:r>
              <a:rPr lang="en-US" sz="2000" dirty="0"/>
              <a:t>PROJECT BY       : JIBRAN HAIDER</a:t>
            </a:r>
          </a:p>
          <a:p>
            <a:r>
              <a:rPr lang="en-US" sz="2000" dirty="0"/>
              <a:t>Language       : swift</a:t>
            </a:r>
          </a:p>
          <a:p>
            <a:r>
              <a:rPr lang="en-US" sz="2000" dirty="0"/>
              <a:t>Environment : </a:t>
            </a:r>
            <a:r>
              <a:rPr lang="en-US" sz="2000" dirty="0" err="1"/>
              <a:t>xcode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5921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BBDFD-50DB-5944-94BB-6560C1F64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1869429"/>
            <a:ext cx="9603275" cy="191618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83511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C2DDE-F316-6D4F-A555-8D5F45875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508715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               </a:t>
            </a:r>
            <a:r>
              <a:rPr lang="en-US" sz="3600" u="sng" dirty="0"/>
              <a:t>OBJECTIVES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B3029-D09C-B145-AF72-0CBB38D08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  An Entertainment Application</a:t>
            </a:r>
          </a:p>
          <a:p>
            <a:pPr marL="0" indent="0">
              <a:buNone/>
            </a:pPr>
            <a:r>
              <a:rPr lang="en-US" dirty="0"/>
              <a:t>- Compose Desired Tune</a:t>
            </a:r>
          </a:p>
          <a:p>
            <a:pPr marL="0" indent="0">
              <a:buNone/>
            </a:pPr>
            <a:r>
              <a:rPr lang="en-US" dirty="0"/>
              <a:t>- Guitar Tutor and Lessons</a:t>
            </a:r>
          </a:p>
          <a:p>
            <a:pPr marL="0" indent="0">
              <a:buNone/>
            </a:pPr>
            <a:r>
              <a:rPr lang="en-US" dirty="0"/>
              <a:t>- Share Composed Music</a:t>
            </a:r>
          </a:p>
        </p:txBody>
      </p:sp>
    </p:spTree>
    <p:extLst>
      <p:ext uri="{BB962C8B-B14F-4D97-AF65-F5344CB8AC3E}">
        <p14:creationId xmlns:p14="http://schemas.microsoft.com/office/powerpoint/2010/main" val="112990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DCB53-FE9D-4B41-80B0-06B69D81F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518443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          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CD5EF-B4DF-8C48-AA03-DD946609C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 Using finger gestures</a:t>
            </a:r>
          </a:p>
          <a:p>
            <a:pPr marL="0" indent="0">
              <a:buNone/>
            </a:pPr>
            <a:r>
              <a:rPr lang="en-US" dirty="0"/>
              <a:t>- User can control by both hands</a:t>
            </a:r>
          </a:p>
          <a:p>
            <a:pPr marL="0" indent="0">
              <a:buNone/>
            </a:pPr>
            <a:r>
              <a:rPr lang="en-US" dirty="0"/>
              <a:t>- Landscape Mode</a:t>
            </a:r>
          </a:p>
          <a:p>
            <a:pPr marL="0" indent="0">
              <a:buNone/>
            </a:pPr>
            <a:r>
              <a:rPr lang="en-US" dirty="0"/>
              <a:t>- Requires speaker and a mic</a:t>
            </a:r>
          </a:p>
        </p:txBody>
      </p:sp>
    </p:spTree>
    <p:extLst>
      <p:ext uri="{BB962C8B-B14F-4D97-AF65-F5344CB8AC3E}">
        <p14:creationId xmlns:p14="http://schemas.microsoft.com/office/powerpoint/2010/main" val="159889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8AA8C-09A5-DB41-BC6D-7CAB021EB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479532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    APPLICATION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1407-9B69-9744-8C07-9FDB3B750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  <a:r>
              <a:rPr lang="en-US" u="sng" dirty="0"/>
              <a:t>Three type of users :</a:t>
            </a:r>
          </a:p>
          <a:p>
            <a:pPr marL="0" indent="0">
              <a:buNone/>
            </a:pPr>
            <a:r>
              <a:rPr lang="en-US" dirty="0"/>
              <a:t>- Beginners</a:t>
            </a:r>
          </a:p>
          <a:p>
            <a:pPr marL="0" indent="0">
              <a:buNone/>
            </a:pPr>
            <a:r>
              <a:rPr lang="en-US" dirty="0"/>
              <a:t>- Intermediates</a:t>
            </a:r>
          </a:p>
          <a:p>
            <a:pPr marL="0" indent="0">
              <a:buNone/>
            </a:pPr>
            <a:r>
              <a:rPr lang="en-US" dirty="0"/>
              <a:t>- Experts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09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C232E-E6B7-D642-AAF6-3B1402EB1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469804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Data flow diagram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E5DA971-E803-114C-8BE1-0CC80F60D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846" y="1861458"/>
            <a:ext cx="9474740" cy="4228057"/>
          </a:xfrm>
        </p:spPr>
      </p:pic>
    </p:spTree>
    <p:extLst>
      <p:ext uri="{BB962C8B-B14F-4D97-AF65-F5344CB8AC3E}">
        <p14:creationId xmlns:p14="http://schemas.microsoft.com/office/powerpoint/2010/main" val="324786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59F34-4002-794D-8FF5-193D63A1E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469804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                    Mockups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CEC17-93E9-9C4E-A994-2FF46DB43AD4}"/>
              </a:ext>
            </a:extLst>
          </p:cNvPr>
          <p:cNvSpPr txBox="1"/>
          <p:nvPr/>
        </p:nvSpPr>
        <p:spPr>
          <a:xfrm>
            <a:off x="2443393" y="2118978"/>
            <a:ext cx="1595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Screen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8681FF-C95D-4C4A-A308-499B3F3B9257}"/>
              </a:ext>
            </a:extLst>
          </p:cNvPr>
          <p:cNvSpPr txBox="1"/>
          <p:nvPr/>
        </p:nvSpPr>
        <p:spPr>
          <a:xfrm>
            <a:off x="8328627" y="2118978"/>
            <a:ext cx="1381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Fret Board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F60165F-7F12-6E49-9966-EAE78FD7A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304" y="2603412"/>
            <a:ext cx="5312696" cy="2986899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A9C6B22-672A-FD41-A475-F53E0CEA8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056" y="2603412"/>
            <a:ext cx="5312696" cy="298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243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B4BD7-C162-5347-A704-716BD3A58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469804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                                                                             </a:t>
            </a:r>
            <a:r>
              <a:rPr lang="en-US" u="sng" dirty="0" err="1"/>
              <a:t>Mokups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B55E69-EA18-ED42-8ACE-8776ADCFAFB7}"/>
              </a:ext>
            </a:extLst>
          </p:cNvPr>
          <p:cNvSpPr txBox="1"/>
          <p:nvPr/>
        </p:nvSpPr>
        <p:spPr>
          <a:xfrm>
            <a:off x="5544765" y="2159940"/>
            <a:ext cx="2480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LESSONS SCREENS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88E38D-D49D-9242-A8B4-37EBEB3E9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755" y="2717560"/>
            <a:ext cx="5231756" cy="2923302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7C9EAA-E2B2-A746-B2C7-F2C61F3DE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2323" y="2715958"/>
            <a:ext cx="5023645" cy="2923302"/>
          </a:xfrm>
        </p:spPr>
      </p:pic>
    </p:spTree>
    <p:extLst>
      <p:ext uri="{BB962C8B-B14F-4D97-AF65-F5344CB8AC3E}">
        <p14:creationId xmlns:p14="http://schemas.microsoft.com/office/powerpoint/2010/main" val="788482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2D65F-A28B-0347-A0FD-38D1C279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5"/>
            <a:ext cx="9603275" cy="462099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               Mockups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F0067B-8DA5-A64E-9CB1-5A441FAEE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2769" y="2828321"/>
            <a:ext cx="5183231" cy="291411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DDC7EE-4927-6C48-BE6F-EEFA67EB0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088" y="2828322"/>
            <a:ext cx="5183230" cy="29141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EFC21B-8A96-DD40-8046-648DBC002A43}"/>
              </a:ext>
            </a:extLst>
          </p:cNvPr>
          <p:cNvSpPr txBox="1"/>
          <p:nvPr/>
        </p:nvSpPr>
        <p:spPr>
          <a:xfrm>
            <a:off x="2011680" y="2275529"/>
            <a:ext cx="2889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INFORMATION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1CFCDF-0EB4-2B47-B272-AAD0B6FF5102}"/>
              </a:ext>
            </a:extLst>
          </p:cNvPr>
          <p:cNvSpPr txBox="1"/>
          <p:nvPr/>
        </p:nvSpPr>
        <p:spPr>
          <a:xfrm>
            <a:off x="7900416" y="2275529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MUSIC LIBRARY</a:t>
            </a:r>
          </a:p>
        </p:txBody>
      </p:sp>
    </p:spTree>
    <p:extLst>
      <p:ext uri="{BB962C8B-B14F-4D97-AF65-F5344CB8AC3E}">
        <p14:creationId xmlns:p14="http://schemas.microsoft.com/office/powerpoint/2010/main" val="468979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25EC-F596-E64B-99D9-B8C2C228E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391654"/>
            <a:ext cx="9603275" cy="462099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Mockups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B8E28D-44A0-B740-96BB-7C58EC3816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1366" y="2753834"/>
            <a:ext cx="5018786" cy="282165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39C14D-52CB-FA42-ABDD-6B33343ED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214" y="2753834"/>
            <a:ext cx="5018786" cy="28216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50433D-0175-3F4F-97F7-79159D61ACFF}"/>
              </a:ext>
            </a:extLst>
          </p:cNvPr>
          <p:cNvSpPr txBox="1"/>
          <p:nvPr/>
        </p:nvSpPr>
        <p:spPr>
          <a:xfrm>
            <a:off x="2660904" y="2212848"/>
            <a:ext cx="226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RECORDED TUNE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3E6154-57BD-F448-A29C-154445CCF9EC}"/>
              </a:ext>
            </a:extLst>
          </p:cNvPr>
          <p:cNvSpPr txBox="1"/>
          <p:nvPr/>
        </p:nvSpPr>
        <p:spPr>
          <a:xfrm>
            <a:off x="8257032" y="2240280"/>
            <a:ext cx="171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 SHARING</a:t>
            </a:r>
          </a:p>
        </p:txBody>
      </p:sp>
    </p:spTree>
    <p:extLst>
      <p:ext uri="{BB962C8B-B14F-4D97-AF65-F5344CB8AC3E}">
        <p14:creationId xmlns:p14="http://schemas.microsoft.com/office/powerpoint/2010/main" val="37517859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135</TotalTime>
  <Words>100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                             BIIT</vt:lpstr>
      <vt:lpstr>                                                                      OBJECTIVES</vt:lpstr>
      <vt:lpstr>                                                                  REQUIREMENTS</vt:lpstr>
      <vt:lpstr>                                                           APPLICATION USERS</vt:lpstr>
      <vt:lpstr>                                                       Data flow diagram</vt:lpstr>
      <vt:lpstr>                                                                           Mockups</vt:lpstr>
      <vt:lpstr>                                                                             Mokups</vt:lpstr>
      <vt:lpstr>               Mockups</vt:lpstr>
      <vt:lpstr>Mockups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BIIT</dc:title>
  <dc:creator>jibran haider</dc:creator>
  <cp:lastModifiedBy>Microsoft Office User</cp:lastModifiedBy>
  <cp:revision>34</cp:revision>
  <dcterms:created xsi:type="dcterms:W3CDTF">2019-05-12T17:27:00Z</dcterms:created>
  <dcterms:modified xsi:type="dcterms:W3CDTF">2020-01-30T20:35:31Z</dcterms:modified>
</cp:coreProperties>
</file>

<file path=docProps/thumbnail.jpeg>
</file>